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11" r:id="rId2"/>
  </p:sldMasterIdLst>
  <p:notesMasterIdLst>
    <p:notesMasterId r:id="rId9"/>
  </p:notesMasterIdLst>
  <p:sldIdLst>
    <p:sldId id="1930738566" r:id="rId3"/>
    <p:sldId id="1930738556" r:id="rId4"/>
    <p:sldId id="1930738562" r:id="rId5"/>
    <p:sldId id="1930738563" r:id="rId6"/>
    <p:sldId id="1930738565" r:id="rId7"/>
    <p:sldId id="19307385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A"/>
    <a:srgbClr val="7D64DA"/>
    <a:srgbClr val="60395F"/>
    <a:srgbClr val="605032"/>
    <a:srgbClr val="4D3360"/>
    <a:srgbClr val="6A7F01"/>
    <a:srgbClr val="191E00"/>
    <a:srgbClr val="3F2E1B"/>
    <a:srgbClr val="333F20"/>
    <a:srgbClr val="32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9"/>
    <p:restoredTop sz="95897"/>
  </p:normalViewPr>
  <p:slideViewPr>
    <p:cSldViewPr snapToGrid="0" snapToObjects="1">
      <p:cViewPr>
        <p:scale>
          <a:sx n="75" d="100"/>
          <a:sy n="75" d="100"/>
        </p:scale>
        <p:origin x="1094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ta Kalinichenko" userId="565a3560e1f378ee" providerId="LiveId" clId="{FB577F08-56E0-4EDA-83E8-4EF5709A248C}"/>
    <pc:docChg chg="custSel modSld">
      <pc:chgData name="Nikita Kalinichenko" userId="565a3560e1f378ee" providerId="LiveId" clId="{FB577F08-56E0-4EDA-83E8-4EF5709A248C}" dt="2023-02-10T16:50:53.585" v="47" actId="14100"/>
      <pc:docMkLst>
        <pc:docMk/>
      </pc:docMkLst>
      <pc:sldChg chg="addSp delSp modSp mod">
        <pc:chgData name="Nikita Kalinichenko" userId="565a3560e1f378ee" providerId="LiveId" clId="{FB577F08-56E0-4EDA-83E8-4EF5709A248C}" dt="2023-02-10T16:47:35.200" v="19" actId="1076"/>
        <pc:sldMkLst>
          <pc:docMk/>
          <pc:sldMk cId="1603834112" sldId="1930738556"/>
        </pc:sldMkLst>
        <pc:picChg chg="add del mod">
          <ac:chgData name="Nikita Kalinichenko" userId="565a3560e1f378ee" providerId="LiveId" clId="{FB577F08-56E0-4EDA-83E8-4EF5709A248C}" dt="2023-02-10T16:47:28.991" v="18" actId="478"/>
          <ac:picMkLst>
            <pc:docMk/>
            <pc:sldMk cId="1603834112" sldId="1930738556"/>
            <ac:picMk id="9" creationId="{9075FA4E-B4B4-E86A-0114-9D0EDDFDB969}"/>
          </ac:picMkLst>
        </pc:picChg>
        <pc:picChg chg="mod">
          <ac:chgData name="Nikita Kalinichenko" userId="565a3560e1f378ee" providerId="LiveId" clId="{FB577F08-56E0-4EDA-83E8-4EF5709A248C}" dt="2023-02-10T16:47:35.200" v="19" actId="1076"/>
          <ac:picMkLst>
            <pc:docMk/>
            <pc:sldMk cId="1603834112" sldId="1930738556"/>
            <ac:picMk id="12" creationId="{3BA1349C-40C8-4147-B09A-910EB78A59B1}"/>
          </ac:picMkLst>
        </pc:picChg>
      </pc:sldChg>
      <pc:sldChg chg="addSp delSp modSp mod">
        <pc:chgData name="Nikita Kalinichenko" userId="565a3560e1f378ee" providerId="LiveId" clId="{FB577F08-56E0-4EDA-83E8-4EF5709A248C}" dt="2023-02-10T16:48:47.332" v="28" actId="14100"/>
        <pc:sldMkLst>
          <pc:docMk/>
          <pc:sldMk cId="3149519159" sldId="1930738562"/>
        </pc:sldMkLst>
        <pc:picChg chg="add mod">
          <ac:chgData name="Nikita Kalinichenko" userId="565a3560e1f378ee" providerId="LiveId" clId="{FB577F08-56E0-4EDA-83E8-4EF5709A248C}" dt="2023-02-10T16:48:18.148" v="25" actId="14100"/>
          <ac:picMkLst>
            <pc:docMk/>
            <pc:sldMk cId="3149519159" sldId="1930738562"/>
            <ac:picMk id="3" creationId="{B6E2AF0A-337E-1773-D103-F8E92D8D9FCB}"/>
          </ac:picMkLst>
        </pc:picChg>
        <pc:picChg chg="mod">
          <ac:chgData name="Nikita Kalinichenko" userId="565a3560e1f378ee" providerId="LiveId" clId="{FB577F08-56E0-4EDA-83E8-4EF5709A248C}" dt="2023-02-10T16:48:47.332" v="28" actId="14100"/>
          <ac:picMkLst>
            <pc:docMk/>
            <pc:sldMk cId="3149519159" sldId="1930738562"/>
            <ac:picMk id="12" creationId="{3BA1349C-40C8-4147-B09A-910EB78A59B1}"/>
          </ac:picMkLst>
        </pc:picChg>
        <pc:picChg chg="del">
          <ac:chgData name="Nikita Kalinichenko" userId="565a3560e1f378ee" providerId="LiveId" clId="{FB577F08-56E0-4EDA-83E8-4EF5709A248C}" dt="2023-02-10T16:47:55.253" v="21" actId="478"/>
          <ac:picMkLst>
            <pc:docMk/>
            <pc:sldMk cId="3149519159" sldId="1930738562"/>
            <ac:picMk id="2050" creationId="{00000000-0000-0000-0000-000000000000}"/>
          </ac:picMkLst>
        </pc:picChg>
      </pc:sldChg>
      <pc:sldChg chg="addSp delSp modSp mod">
        <pc:chgData name="Nikita Kalinichenko" userId="565a3560e1f378ee" providerId="LiveId" clId="{FB577F08-56E0-4EDA-83E8-4EF5709A248C}" dt="2023-02-10T16:49:47.980" v="38" actId="14100"/>
        <pc:sldMkLst>
          <pc:docMk/>
          <pc:sldMk cId="1557935675" sldId="1930738563"/>
        </pc:sldMkLst>
        <pc:picChg chg="add mod">
          <ac:chgData name="Nikita Kalinichenko" userId="565a3560e1f378ee" providerId="LiveId" clId="{FB577F08-56E0-4EDA-83E8-4EF5709A248C}" dt="2023-02-10T16:49:29.664" v="35" actId="14100"/>
          <ac:picMkLst>
            <pc:docMk/>
            <pc:sldMk cId="1557935675" sldId="1930738563"/>
            <ac:picMk id="3" creationId="{31CC6562-1269-0E33-D06F-FDF59DE96779}"/>
          </ac:picMkLst>
        </pc:picChg>
        <pc:picChg chg="mod">
          <ac:chgData name="Nikita Kalinichenko" userId="565a3560e1f378ee" providerId="LiveId" clId="{FB577F08-56E0-4EDA-83E8-4EF5709A248C}" dt="2023-02-10T16:49:47.980" v="38" actId="14100"/>
          <ac:picMkLst>
            <pc:docMk/>
            <pc:sldMk cId="1557935675" sldId="1930738563"/>
            <ac:picMk id="12" creationId="{3BA1349C-40C8-4147-B09A-910EB78A59B1}"/>
          </ac:picMkLst>
        </pc:picChg>
        <pc:picChg chg="del">
          <ac:chgData name="Nikita Kalinichenko" userId="565a3560e1f378ee" providerId="LiveId" clId="{FB577F08-56E0-4EDA-83E8-4EF5709A248C}" dt="2023-02-10T16:48:58.086" v="30" actId="478"/>
          <ac:picMkLst>
            <pc:docMk/>
            <pc:sldMk cId="1557935675" sldId="1930738563"/>
            <ac:picMk id="3074" creationId="{00000000-0000-0000-0000-000000000000}"/>
          </ac:picMkLst>
        </pc:picChg>
      </pc:sldChg>
      <pc:sldChg chg="addSp delSp modSp mod">
        <pc:chgData name="Nikita Kalinichenko" userId="565a3560e1f378ee" providerId="LiveId" clId="{FB577F08-56E0-4EDA-83E8-4EF5709A248C}" dt="2023-02-10T16:50:53.585" v="47" actId="14100"/>
        <pc:sldMkLst>
          <pc:docMk/>
          <pc:sldMk cId="4175733268" sldId="1930738565"/>
        </pc:sldMkLst>
        <pc:picChg chg="add mod">
          <ac:chgData name="Nikita Kalinichenko" userId="565a3560e1f378ee" providerId="LiveId" clId="{FB577F08-56E0-4EDA-83E8-4EF5709A248C}" dt="2023-02-10T16:50:20.133" v="43" actId="1076"/>
          <ac:picMkLst>
            <pc:docMk/>
            <pc:sldMk cId="4175733268" sldId="1930738565"/>
            <ac:picMk id="3" creationId="{2FF45B96-5966-4E8D-5C07-0E54FBE9FC3F}"/>
          </ac:picMkLst>
        </pc:picChg>
        <pc:picChg chg="mod">
          <ac:chgData name="Nikita Kalinichenko" userId="565a3560e1f378ee" providerId="LiveId" clId="{FB577F08-56E0-4EDA-83E8-4EF5709A248C}" dt="2023-02-10T16:50:53.585" v="47" actId="14100"/>
          <ac:picMkLst>
            <pc:docMk/>
            <pc:sldMk cId="4175733268" sldId="1930738565"/>
            <ac:picMk id="12" creationId="{3BA1349C-40C8-4147-B09A-910EB78A59B1}"/>
          </ac:picMkLst>
        </pc:picChg>
        <pc:picChg chg="del">
          <ac:chgData name="Nikita Kalinichenko" userId="565a3560e1f378ee" providerId="LiveId" clId="{FB577F08-56E0-4EDA-83E8-4EF5709A248C}" dt="2023-02-10T16:50:06.713" v="40" actId="478"/>
          <ac:picMkLst>
            <pc:docMk/>
            <pc:sldMk cId="4175733268" sldId="1930738565"/>
            <ac:picMk id="4098" creationId="{00000000-0000-0000-0000-000000000000}"/>
          </ac:picMkLst>
        </pc:picChg>
      </pc:sldChg>
      <pc:sldChg chg="addSp delSp modSp mod">
        <pc:chgData name="Nikita Kalinichenko" userId="565a3560e1f378ee" providerId="LiveId" clId="{FB577F08-56E0-4EDA-83E8-4EF5709A248C}" dt="2023-02-10T16:46:51.947" v="13" actId="14100"/>
        <pc:sldMkLst>
          <pc:docMk/>
          <pc:sldMk cId="1835798507" sldId="1930738566"/>
        </pc:sldMkLst>
        <pc:picChg chg="mod">
          <ac:chgData name="Nikita Kalinichenko" userId="565a3560e1f378ee" providerId="LiveId" clId="{FB577F08-56E0-4EDA-83E8-4EF5709A248C}" dt="2023-02-10T16:46:51.947" v="13" actId="14100"/>
          <ac:picMkLst>
            <pc:docMk/>
            <pc:sldMk cId="1835798507" sldId="1930738566"/>
            <ac:picMk id="4" creationId="{3BA1349C-40C8-4147-B09A-910EB78A59B1}"/>
          </ac:picMkLst>
        </pc:picChg>
        <pc:picChg chg="del">
          <ac:chgData name="Nikita Kalinichenko" userId="565a3560e1f378ee" providerId="LiveId" clId="{FB577F08-56E0-4EDA-83E8-4EF5709A248C}" dt="2023-02-10T16:45:29.277" v="2" actId="478"/>
          <ac:picMkLst>
            <pc:docMk/>
            <pc:sldMk cId="1835798507" sldId="1930738566"/>
            <ac:picMk id="5" creationId="{00000000-0000-0000-0000-000000000000}"/>
          </ac:picMkLst>
        </pc:picChg>
        <pc:picChg chg="add mod">
          <ac:chgData name="Nikita Kalinichenko" userId="565a3560e1f378ee" providerId="LiveId" clId="{FB577F08-56E0-4EDA-83E8-4EF5709A248C}" dt="2023-02-10T16:46:28.973" v="10" actId="1076"/>
          <ac:picMkLst>
            <pc:docMk/>
            <pc:sldMk cId="1835798507" sldId="1930738566"/>
            <ac:picMk id="7" creationId="{554A583E-2CA3-EFF0-B8DB-701067EB3E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6E65-7F2D-2A46-817B-0598ABAE3931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D5D1-AA27-9541-97A1-DBDCFF56E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2564904"/>
            <a:ext cx="11356843" cy="2775181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67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dirty="0"/>
              <a:t>Титульная</a:t>
            </a:r>
          </a:p>
        </p:txBody>
      </p:sp>
    </p:spTree>
    <p:extLst>
      <p:ext uri="{BB962C8B-B14F-4D97-AF65-F5344CB8AC3E}">
        <p14:creationId xmlns:p14="http://schemas.microsoft.com/office/powerpoint/2010/main" val="21466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6"/>
          <p:cNvSpPr/>
          <p:nvPr/>
        </p:nvSpPr>
        <p:spPr>
          <a:xfrm>
            <a:off x="0" y="1259840"/>
            <a:ext cx="12192000" cy="454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519" y="1146629"/>
            <a:ext cx="12192000" cy="4238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6096000" y="1146629"/>
            <a:ext cx="6094481" cy="5445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3"/>
          <p:cNvGrpSpPr/>
          <p:nvPr/>
        </p:nvGrpSpPr>
        <p:grpSpPr>
          <a:xfrm>
            <a:off x="286201" y="295272"/>
            <a:ext cx="1406513" cy="287333"/>
            <a:chOff x="212724" y="295272"/>
            <a:chExt cx="1406514" cy="287333"/>
          </a:xfrm>
        </p:grpSpPr>
        <p:sp>
          <p:nvSpPr>
            <p:cNvPr id="170" name="Google Shape;170;p43"/>
            <p:cNvSpPr/>
            <p:nvPr/>
          </p:nvSpPr>
          <p:spPr>
            <a:xfrm>
              <a:off x="573084" y="355596"/>
              <a:ext cx="223836" cy="166685"/>
            </a:xfrm>
            <a:custGeom>
              <a:avLst/>
              <a:gdLst/>
              <a:ahLst/>
              <a:cxnLst/>
              <a:rect l="l" t="t" r="r" b="b"/>
              <a:pathLst>
                <a:path w="179" h="133" extrusionOk="0">
                  <a:moveTo>
                    <a:pt x="138" y="0"/>
                  </a:moveTo>
                  <a:cubicBezTo>
                    <a:pt x="117" y="0"/>
                    <a:pt x="103" y="9"/>
                    <a:pt x="95" y="25"/>
                  </a:cubicBezTo>
                  <a:cubicBezTo>
                    <a:pt x="90" y="9"/>
                    <a:pt x="76" y="0"/>
                    <a:pt x="58" y="0"/>
                  </a:cubicBezTo>
                  <a:cubicBezTo>
                    <a:pt x="37" y="0"/>
                    <a:pt x="25" y="10"/>
                    <a:pt x="14" y="2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34"/>
                    <a:pt x="27" y="14"/>
                    <a:pt x="53" y="14"/>
                  </a:cubicBezTo>
                  <a:cubicBezTo>
                    <a:pt x="74" y="14"/>
                    <a:pt x="82" y="26"/>
                    <a:pt x="82" y="46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30"/>
                    <a:pt x="110" y="14"/>
                    <a:pt x="133" y="14"/>
                  </a:cubicBezTo>
                  <a:cubicBezTo>
                    <a:pt x="153" y="14"/>
                    <a:pt x="163" y="25"/>
                    <a:pt x="163" y="45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12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212724" y="296859"/>
              <a:ext cx="147636" cy="230184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61" y="45"/>
                  </a:moveTo>
                  <a:cubicBezTo>
                    <a:pt x="40" y="45"/>
                    <a:pt x="23" y="55"/>
                    <a:pt x="15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21" y="173"/>
                    <a:pt x="38" y="183"/>
                    <a:pt x="60" y="183"/>
                  </a:cubicBezTo>
                  <a:cubicBezTo>
                    <a:pt x="96" y="183"/>
                    <a:pt x="119" y="156"/>
                    <a:pt x="119" y="114"/>
                  </a:cubicBezTo>
                  <a:cubicBezTo>
                    <a:pt x="119" y="72"/>
                    <a:pt x="96" y="45"/>
                    <a:pt x="61" y="45"/>
                  </a:cubicBezTo>
                  <a:close/>
                  <a:moveTo>
                    <a:pt x="59" y="170"/>
                  </a:moveTo>
                  <a:cubicBezTo>
                    <a:pt x="32" y="170"/>
                    <a:pt x="14" y="148"/>
                    <a:pt x="14" y="114"/>
                  </a:cubicBezTo>
                  <a:cubicBezTo>
                    <a:pt x="14" y="80"/>
                    <a:pt x="32" y="59"/>
                    <a:pt x="59" y="59"/>
                  </a:cubicBezTo>
                  <a:cubicBezTo>
                    <a:pt x="86" y="59"/>
                    <a:pt x="103" y="80"/>
                    <a:pt x="103" y="114"/>
                  </a:cubicBezTo>
                  <a:cubicBezTo>
                    <a:pt x="103" y="148"/>
                    <a:pt x="86" y="170"/>
                    <a:pt x="59" y="17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393698" y="355596"/>
              <a:ext cx="147636" cy="227009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60" y="0"/>
                  </a:moveTo>
                  <a:cubicBezTo>
                    <a:pt x="39" y="0"/>
                    <a:pt x="23" y="9"/>
                    <a:pt x="14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4" y="127"/>
                    <a:pt x="40" y="137"/>
                    <a:pt x="61" y="137"/>
                  </a:cubicBezTo>
                  <a:cubicBezTo>
                    <a:pt x="96" y="137"/>
                    <a:pt x="119" y="110"/>
                    <a:pt x="119" y="69"/>
                  </a:cubicBezTo>
                  <a:cubicBezTo>
                    <a:pt x="119" y="27"/>
                    <a:pt x="96" y="0"/>
                    <a:pt x="60" y="0"/>
                  </a:cubicBezTo>
                  <a:close/>
                  <a:moveTo>
                    <a:pt x="59" y="123"/>
                  </a:moveTo>
                  <a:cubicBezTo>
                    <a:pt x="32" y="123"/>
                    <a:pt x="14" y="102"/>
                    <a:pt x="14" y="68"/>
                  </a:cubicBezTo>
                  <a:cubicBezTo>
                    <a:pt x="14" y="34"/>
                    <a:pt x="31" y="13"/>
                    <a:pt x="58" y="13"/>
                  </a:cubicBezTo>
                  <a:cubicBezTo>
                    <a:pt x="85" y="13"/>
                    <a:pt x="103" y="35"/>
                    <a:pt x="103" y="69"/>
                  </a:cubicBezTo>
                  <a:cubicBezTo>
                    <a:pt x="103" y="102"/>
                    <a:pt x="85" y="123"/>
                    <a:pt x="59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846132" y="355596"/>
              <a:ext cx="153986" cy="171448"/>
            </a:xfrm>
            <a:custGeom>
              <a:avLst/>
              <a:gdLst/>
              <a:ahLst/>
              <a:cxnLst/>
              <a:rect l="l" t="t" r="r" b="b"/>
              <a:pathLst>
                <a:path w="123" h="137" extrusionOk="0">
                  <a:moveTo>
                    <a:pt x="62" y="0"/>
                  </a:moveTo>
                  <a:cubicBezTo>
                    <a:pt x="24" y="0"/>
                    <a:pt x="0" y="27"/>
                    <a:pt x="0" y="68"/>
                  </a:cubicBezTo>
                  <a:cubicBezTo>
                    <a:pt x="0" y="110"/>
                    <a:pt x="24" y="137"/>
                    <a:pt x="62" y="137"/>
                  </a:cubicBezTo>
                  <a:cubicBezTo>
                    <a:pt x="99" y="137"/>
                    <a:pt x="123" y="110"/>
                    <a:pt x="123" y="69"/>
                  </a:cubicBezTo>
                  <a:cubicBezTo>
                    <a:pt x="123" y="26"/>
                    <a:pt x="99" y="0"/>
                    <a:pt x="62" y="0"/>
                  </a:cubicBezTo>
                  <a:close/>
                  <a:moveTo>
                    <a:pt x="62" y="123"/>
                  </a:moveTo>
                  <a:cubicBezTo>
                    <a:pt x="33" y="123"/>
                    <a:pt x="16" y="102"/>
                    <a:pt x="16" y="68"/>
                  </a:cubicBezTo>
                  <a:cubicBezTo>
                    <a:pt x="16" y="35"/>
                    <a:pt x="34" y="13"/>
                    <a:pt x="61" y="13"/>
                  </a:cubicBezTo>
                  <a:cubicBezTo>
                    <a:pt x="89" y="13"/>
                    <a:pt x="107" y="35"/>
                    <a:pt x="107" y="68"/>
                  </a:cubicBezTo>
                  <a:cubicBezTo>
                    <a:pt x="107" y="102"/>
                    <a:pt x="89" y="123"/>
                    <a:pt x="62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1314440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5" h="133" extrusionOk="0">
                  <a:moveTo>
                    <a:pt x="60" y="0"/>
                  </a:moveTo>
                  <a:cubicBezTo>
                    <a:pt x="38" y="0"/>
                    <a:pt x="25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6" y="14"/>
                  </a:cubicBezTo>
                  <a:cubicBezTo>
                    <a:pt x="76" y="14"/>
                    <a:pt x="89" y="23"/>
                    <a:pt x="89" y="50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13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1474777" y="355596"/>
              <a:ext cx="144461" cy="171448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116" y="67"/>
                  </a:moveTo>
                  <a:cubicBezTo>
                    <a:pt x="116" y="32"/>
                    <a:pt x="97" y="0"/>
                    <a:pt x="59" y="0"/>
                  </a:cubicBezTo>
                  <a:cubicBezTo>
                    <a:pt x="24" y="0"/>
                    <a:pt x="0" y="29"/>
                    <a:pt x="0" y="70"/>
                  </a:cubicBezTo>
                  <a:cubicBezTo>
                    <a:pt x="0" y="111"/>
                    <a:pt x="23" y="137"/>
                    <a:pt x="59" y="137"/>
                  </a:cubicBezTo>
                  <a:cubicBezTo>
                    <a:pt x="90" y="137"/>
                    <a:pt x="109" y="119"/>
                    <a:pt x="115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4" y="113"/>
                    <a:pt x="81" y="124"/>
                    <a:pt x="60" y="124"/>
                  </a:cubicBezTo>
                  <a:cubicBezTo>
                    <a:pt x="29" y="124"/>
                    <a:pt x="16" y="99"/>
                    <a:pt x="16" y="72"/>
                  </a:cubicBezTo>
                  <a:cubicBezTo>
                    <a:pt x="116" y="72"/>
                    <a:pt x="116" y="72"/>
                    <a:pt x="116" y="72"/>
                  </a:cubicBezTo>
                  <a:lnTo>
                    <a:pt x="116" y="67"/>
                  </a:lnTo>
                  <a:close/>
                  <a:moveTo>
                    <a:pt x="16" y="59"/>
                  </a:moveTo>
                  <a:cubicBezTo>
                    <a:pt x="19" y="35"/>
                    <a:pt x="30" y="13"/>
                    <a:pt x="59" y="13"/>
                  </a:cubicBezTo>
                  <a:cubicBezTo>
                    <a:pt x="83" y="13"/>
                    <a:pt x="98" y="30"/>
                    <a:pt x="100" y="59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1255703" y="295272"/>
              <a:ext cx="20637" cy="33337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3"/>
            <p:cNvSpPr/>
            <p:nvPr/>
          </p:nvSpPr>
          <p:spPr>
            <a:xfrm>
              <a:off x="1028693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6" h="133" extrusionOk="0">
                  <a:moveTo>
                    <a:pt x="61" y="0"/>
                  </a:moveTo>
                  <a:cubicBezTo>
                    <a:pt x="39" y="0"/>
                    <a:pt x="26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7" y="14"/>
                  </a:cubicBezTo>
                  <a:cubicBezTo>
                    <a:pt x="77" y="14"/>
                    <a:pt x="90" y="23"/>
                    <a:pt x="90" y="50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13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1255703" y="358771"/>
              <a:ext cx="20637" cy="163510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1198554" y="296859"/>
              <a:ext cx="20637" cy="225422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801682" y="354009"/>
              <a:ext cx="52387" cy="46037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6" y="29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3"/>
          <p:cNvSpPr/>
          <p:nvPr/>
        </p:nvSpPr>
        <p:spPr>
          <a:xfrm>
            <a:off x="1" y="1"/>
            <a:ext cx="12191999" cy="68707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 rot="10800000" flipH="1">
            <a:off x="0" y="627389"/>
            <a:ext cx="12192000" cy="588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183" name="Google Shape;183;p43" descr="Ð¤Ð°Ð¹Ð»:Worldmap-blank.svg"/>
          <p:cNvPicPr preferRelativeResize="0"/>
          <p:nvPr/>
        </p:nvPicPr>
        <p:blipFill rotWithShape="1">
          <a:blip r:embed="rId2">
            <a:alphaModFix/>
          </a:blip>
          <a:srcRect b="16622"/>
          <a:stretch/>
        </p:blipFill>
        <p:spPr>
          <a:xfrm>
            <a:off x="-95019" y="829423"/>
            <a:ext cx="12287020" cy="5019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userDrawn="1">
  <p:cSld name="Основная страница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255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9840416" y="5925278"/>
            <a:ext cx="21122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44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2"/>
          <a:stretch/>
        </p:blipFill>
        <p:spPr>
          <a:xfrm>
            <a:off x="0" y="-1"/>
            <a:ext cx="12192000" cy="936625"/>
          </a:xfrm>
          <a:prstGeom prst="rect">
            <a:avLst/>
          </a:prstGeom>
        </p:spPr>
      </p:pic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76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1CC268BF-0B9B-3944-B51E-6490549152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468">
            <a:extLst>
              <a:ext uri="{FF2B5EF4-FFF2-40B4-BE49-F238E27FC236}">
                <a16:creationId xmlns:a16="http://schemas.microsoft.com/office/drawing/2014/main" id="{E1A018EE-B1C7-834A-81DE-2EF90EE4591D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d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761E1AA5-3E45-9349-9B65-A6D61DBDA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468">
            <a:extLst>
              <a:ext uri="{FF2B5EF4-FFF2-40B4-BE49-F238E27FC236}">
                <a16:creationId xmlns:a16="http://schemas.microsoft.com/office/drawing/2014/main" id="{50875B3B-15FD-1344-A31B-F7ED782EE572}"/>
              </a:ext>
            </a:extLst>
          </p:cNvPr>
          <p:cNvSpPr/>
          <p:nvPr userDrawn="1"/>
        </p:nvSpPr>
        <p:spPr>
          <a:xfrm>
            <a:off x="0" y="0"/>
            <a:ext cx="12192002" cy="6872748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14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1"/>
            <a:ext cx="3037840" cy="2513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040" y="395481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400" b="1" dirty="0">
                <a:solidFill>
                  <a:schemeClr val="bg1"/>
                </a:solidFill>
                <a:latin typeface="Montserrat"/>
              </a:rPr>
              <a:t>FMCG management</a:t>
            </a: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Montserrat"/>
              </a:rPr>
              <a:t>Simple solutions for complex problems</a:t>
            </a:r>
            <a:endParaRPr lang="uk-UA" sz="16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4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8852" y="1060703"/>
            <a:ext cx="6550983" cy="4427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4A583E-2CA3-EFF0-B8DB-701067EB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199" y="1296239"/>
            <a:ext cx="5900290" cy="27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605" y="2682746"/>
            <a:ext cx="478293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Montserrat"/>
              </a:rPr>
              <a:t>FMCG </a:t>
            </a:r>
            <a:r>
              <a:rPr lang="en-US" sz="1400" b="1" dirty="0">
                <a:solidFill>
                  <a:schemeClr val="tx1"/>
                </a:solidFill>
                <a:latin typeface="Montserrat"/>
              </a:rPr>
              <a:t>management for </a:t>
            </a:r>
            <a:r>
              <a:rPr lang="en-US" sz="1400" b="1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400" b="1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Montserrat"/>
              </a:rPr>
              <a:t>allows you to improve the efficacy of managing trade marketing activities, control the effectiveness of budget use with the help of automating the process of planning trade marketing activities and a tool for analyzing indicators in the context of business units, networks, distributors. </a:t>
            </a:r>
            <a:endParaRPr lang="en-US" sz="1400" b="1" dirty="0">
              <a:solidFill>
                <a:schemeClr val="tx1"/>
              </a:solidFill>
              <a:latin typeface="Montserrat"/>
            </a:endParaRPr>
          </a:p>
          <a:p>
            <a:pPr algn="just"/>
            <a:endParaRPr lang="uk-UA" sz="120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FMCG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5213"/>
            <a:ext cx="5537198" cy="287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963" y="1992440"/>
            <a:ext cx="6119272" cy="44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60683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FMCG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72381" y="2205212"/>
            <a:ext cx="4782931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Montserrat"/>
              </a:rPr>
              <a:t>Use cases:</a:t>
            </a:r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Interactions with accounts;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Contract conditions management;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Budget management;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Promotional activities management;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Marketing calendar;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ontserrat"/>
              </a:rPr>
              <a:t>Order management.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559" y="1985417"/>
            <a:ext cx="6295541" cy="43311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E2AF0A-337E-1773-D103-F8E92D8D9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2205212"/>
            <a:ext cx="5696919" cy="2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FMCG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205213"/>
            <a:ext cx="4782931" cy="472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Full control over processes and complex solution of tasks of the trade marketing department at all levels of work: from management of global campaigns to control of cost items and shipments by points; </a:t>
            </a: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Management of interaction with trade networks and distributors on contractual terms and taking into account  work models for long-term and short-term sales planning, keeping a history of trade-marketing activities with details to a specific point of sales;</a:t>
            </a: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Montserrat"/>
            </a:endParaRPr>
          </a:p>
          <a:p>
            <a:pPr lvl="0">
              <a:lnSpc>
                <a:spcPct val="150000"/>
              </a:lnSpc>
              <a:buClr>
                <a:schemeClr val="accent1"/>
              </a:buClr>
            </a:pP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735" y="1986042"/>
            <a:ext cx="6198465" cy="43305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C6562-1269-0E33-D06F-FDF59DE96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205212"/>
            <a:ext cx="5605345" cy="27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FMCG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123933"/>
            <a:ext cx="4782931" cy="5007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Shortening of planning, terms and provision of reporting with the help of a ready-made tool for drawing up and analyzing the budget of trade marketing activities at all levels of detail;</a:t>
            </a: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Acceleration of the main routine tasks of managers and minimization of errors caused by the human factor due to a single window for working with promotions and trade-marketing activities;</a:t>
            </a: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 convenient tool for visual display of the activity of the trade marketing department with interactive functions.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430" y="1968652"/>
            <a:ext cx="6180703" cy="43479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45B96-5966-4E8D-5C07-0E54FBE9F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00625"/>
            <a:ext cx="5614532" cy="2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FMCG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605" y="24085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</a:rPr>
              <a:t>CONTACT US:</a:t>
            </a:r>
            <a:endParaRPr lang="uk-UA" dirty="0">
              <a:solidFill>
                <a:schemeClr val="accent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salesup-it.com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care@salesup-it.com</a:t>
            </a:r>
            <a:endParaRPr lang="uk-UA" dirty="0"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11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00" y="2413337"/>
            <a:ext cx="1655600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Terraso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0B1727"/>
      </a:accent5>
      <a:accent6>
        <a:srgbClr val="0B2D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Широкоэкранный</PresentationFormat>
  <Paragraphs>67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Montserrat</vt:lpstr>
      <vt:lpstr>Quattrocento Sans</vt:lpstr>
      <vt:lpstr>Segoe UI</vt:lpstr>
      <vt:lpstr>Segoe UI Light</vt:lpstr>
      <vt:lpstr>Default Design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Korostyliov</dc:creator>
  <cp:lastModifiedBy>Nikita Kalinichenko</cp:lastModifiedBy>
  <cp:revision>224</cp:revision>
  <dcterms:created xsi:type="dcterms:W3CDTF">2019-04-18T05:54:06Z</dcterms:created>
  <dcterms:modified xsi:type="dcterms:W3CDTF">2023-02-10T16:51:07Z</dcterms:modified>
</cp:coreProperties>
</file>