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9"/>
  </p:notesMasterIdLst>
  <p:sldIdLst>
    <p:sldId id="1930738566" r:id="rId3"/>
    <p:sldId id="1930738556" r:id="rId4"/>
    <p:sldId id="1930738562" r:id="rId5"/>
    <p:sldId id="1930738563" r:id="rId6"/>
    <p:sldId id="1930738565" r:id="rId7"/>
    <p:sldId id="19307385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5897"/>
  </p:normalViewPr>
  <p:slideViewPr>
    <p:cSldViewPr snapToGrid="0" snapToObjects="1">
      <p:cViewPr>
        <p:scale>
          <a:sx n="75" d="100"/>
          <a:sy n="75" d="100"/>
        </p:scale>
        <p:origin x="-1094" y="-3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xmlns="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xmlns="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xmlns="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xmlns="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5160" y="420728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Montserrat"/>
              </a:rPr>
              <a:t>Vacation requests</a:t>
            </a:r>
          </a:p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Montserrat"/>
              </a:rPr>
              <a:t>Manage vacations with ease</a:t>
            </a:r>
            <a:endParaRPr lang="uk-UA" sz="16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418" y="1656080"/>
            <a:ext cx="5884399" cy="29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319" y="1402080"/>
            <a:ext cx="6549865" cy="47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810" y="2695447"/>
            <a:ext cx="516415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Montserrat"/>
              </a:rPr>
              <a:t>Vacation requests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1600" b="1" dirty="0">
                <a:solidFill>
                  <a:schemeClr val="tx1"/>
                </a:solidFill>
                <a:latin typeface="Montserrat"/>
              </a:rPr>
              <a:t>for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 helps to keep records of system users' vacations by using </a:t>
            </a:r>
            <a:r>
              <a:rPr lang="en-US" sz="16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 system interface.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Montserrat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Montserrat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5212"/>
            <a:ext cx="5542610" cy="28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345" y="1973580"/>
            <a:ext cx="6095999" cy="4460981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Vacation requests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60683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040" y="2205212"/>
            <a:ext cx="5542607" cy="27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679" y="1985010"/>
            <a:ext cx="6155454" cy="4331551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Vacation requests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72381" y="2205212"/>
            <a:ext cx="4782931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Montserrat"/>
              </a:rPr>
              <a:t>The app allows you to keep records of system users' vacations according to the following types:</a:t>
            </a:r>
          </a:p>
          <a:p>
            <a:endParaRPr lang="en-US" sz="1600" dirty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Paid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Unpaid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Maternity leave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Sick leave</a:t>
            </a:r>
          </a:p>
          <a:p>
            <a: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308" y="2205213"/>
            <a:ext cx="5542610" cy="28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459" y="1974379"/>
            <a:ext cx="6116308" cy="4342182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Vacation requests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5" y="2103613"/>
            <a:ext cx="491291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Customization according to the individual characteristics of the company:</a:t>
            </a:r>
          </a:p>
          <a:p>
            <a:pPr marL="628650" lvl="1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number of vacation days per year;</a:t>
            </a:r>
          </a:p>
          <a:p>
            <a:pPr marL="628650" lvl="1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number of vacation days without pay;</a:t>
            </a:r>
          </a:p>
          <a:p>
            <a:pPr marL="628650" lvl="1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number of available vacation days from a future period;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Tracking annual vacation periods for each employee;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308" y="2205213"/>
            <a:ext cx="5542610" cy="28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459" y="1974379"/>
            <a:ext cx="6116308" cy="4342182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Vacation requests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6" y="2103613"/>
            <a:ext cx="4984516" cy="461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 accounting of employees' vacation days involved, in different annual periods;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Ability to configure automatic deduction of holidays in accordance with the individual characteristics of the company;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Accounting for all types of vacation for all employees;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Formation of a vacation period by the system, considering days involved only after approving vacation.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r>
              <a:rPr lang="en-US" sz="1400" dirty="0">
                <a:solidFill>
                  <a:schemeClr val="tx1"/>
                </a:solidFill>
                <a:latin typeface="Montserrat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Vacation requests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4133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944</Words>
  <Application>Microsoft Office PowerPoint</Application>
  <PresentationFormat>Произвольный</PresentationFormat>
  <Paragraphs>71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Default Design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HP</cp:lastModifiedBy>
  <cp:revision>214</cp:revision>
  <dcterms:created xsi:type="dcterms:W3CDTF">2019-04-18T05:54:06Z</dcterms:created>
  <dcterms:modified xsi:type="dcterms:W3CDTF">2023-01-20T14:30:33Z</dcterms:modified>
</cp:coreProperties>
</file>